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7" r:id="rId11"/>
    <p:sldId id="266" r:id="rId1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BA19A6-73DA-41FC-AB9B-63CA0EE612B7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2B068FEB-FF2D-451E-A5C5-2A4B841B96C6}">
      <dgm:prSet/>
      <dgm:spPr/>
      <dgm:t>
        <a:bodyPr/>
        <a:lstStyle/>
        <a:p>
          <a:r>
            <a:rPr lang="es-PE" b="1" dirty="0"/>
            <a:t>Dispositivos de entrada</a:t>
          </a:r>
        </a:p>
      </dgm:t>
    </dgm:pt>
    <dgm:pt modelId="{A0EB03D4-0B7F-4E71-A05F-CD5B065424A1}" type="parTrans" cxnId="{E19B0D6F-21F8-4B7C-92D6-DF707923330A}">
      <dgm:prSet/>
      <dgm:spPr/>
      <dgm:t>
        <a:bodyPr/>
        <a:lstStyle/>
        <a:p>
          <a:endParaRPr lang="es-PE"/>
        </a:p>
      </dgm:t>
    </dgm:pt>
    <dgm:pt modelId="{A3EF8F0A-5546-4616-8EC7-F9C4D9257561}" type="sibTrans" cxnId="{E19B0D6F-21F8-4B7C-92D6-DF707923330A}">
      <dgm:prSet/>
      <dgm:spPr/>
      <dgm:t>
        <a:bodyPr/>
        <a:lstStyle/>
        <a:p>
          <a:endParaRPr lang="es-PE"/>
        </a:p>
      </dgm:t>
    </dgm:pt>
    <dgm:pt modelId="{BA26D8BA-EEE8-471B-8D74-363ACB2E8246}">
      <dgm:prSet/>
      <dgm:spPr/>
      <dgm:t>
        <a:bodyPr/>
        <a:lstStyle/>
        <a:p>
          <a:r>
            <a:rPr lang="es-PE" dirty="0"/>
            <a:t>Dispositivos que permiten el ingreso de datos. </a:t>
          </a:r>
        </a:p>
      </dgm:t>
    </dgm:pt>
    <dgm:pt modelId="{1A18D7C5-A652-4076-8836-DDD3CCBD64B2}" type="parTrans" cxnId="{CD398D6B-2947-49CF-93D7-B2296F57E19F}">
      <dgm:prSet/>
      <dgm:spPr/>
      <dgm:t>
        <a:bodyPr/>
        <a:lstStyle/>
        <a:p>
          <a:endParaRPr lang="es-PE"/>
        </a:p>
      </dgm:t>
    </dgm:pt>
    <dgm:pt modelId="{36F5463B-10D2-47A7-A736-78148A2BBF29}" type="sibTrans" cxnId="{CD398D6B-2947-49CF-93D7-B2296F57E19F}">
      <dgm:prSet/>
      <dgm:spPr/>
      <dgm:t>
        <a:bodyPr/>
        <a:lstStyle/>
        <a:p>
          <a:endParaRPr lang="es-PE"/>
        </a:p>
      </dgm:t>
    </dgm:pt>
    <dgm:pt modelId="{D4F5A7B3-E1E6-43A6-A937-E303CB3F78C2}">
      <dgm:prSet/>
      <dgm:spPr/>
      <dgm:t>
        <a:bodyPr/>
        <a:lstStyle/>
        <a:p>
          <a:r>
            <a:rPr lang="es-PE" b="1" dirty="0"/>
            <a:t>Dispositivos de salida</a:t>
          </a:r>
        </a:p>
      </dgm:t>
    </dgm:pt>
    <dgm:pt modelId="{6DCC36D0-57EA-4B40-81EF-1936F9EA2A3D}" type="parTrans" cxnId="{F765B45F-C044-4E8B-BC1F-1FE6DDE46D91}">
      <dgm:prSet/>
      <dgm:spPr/>
      <dgm:t>
        <a:bodyPr/>
        <a:lstStyle/>
        <a:p>
          <a:endParaRPr lang="es-PE"/>
        </a:p>
      </dgm:t>
    </dgm:pt>
    <dgm:pt modelId="{B9C5D818-F90F-4FF3-806D-E9D7E05202FC}" type="sibTrans" cxnId="{F765B45F-C044-4E8B-BC1F-1FE6DDE46D91}">
      <dgm:prSet/>
      <dgm:spPr/>
      <dgm:t>
        <a:bodyPr/>
        <a:lstStyle/>
        <a:p>
          <a:endParaRPr lang="es-PE"/>
        </a:p>
      </dgm:t>
    </dgm:pt>
    <dgm:pt modelId="{13719FD8-ED88-4894-9B3F-EE77747E3D52}">
      <dgm:prSet/>
      <dgm:spPr/>
      <dgm:t>
        <a:bodyPr/>
        <a:lstStyle/>
        <a:p>
          <a:r>
            <a:rPr lang="es-PE" dirty="0"/>
            <a:t>Dispositivos que permiten la salida de la información.</a:t>
          </a:r>
        </a:p>
      </dgm:t>
    </dgm:pt>
    <dgm:pt modelId="{1A7ED2AF-2009-4C9F-8305-F177D88125BE}" type="parTrans" cxnId="{D7D74E72-EB5D-447E-A5BE-3C7FC2656F44}">
      <dgm:prSet/>
      <dgm:spPr/>
      <dgm:t>
        <a:bodyPr/>
        <a:lstStyle/>
        <a:p>
          <a:endParaRPr lang="es-PE"/>
        </a:p>
      </dgm:t>
    </dgm:pt>
    <dgm:pt modelId="{388DCEFE-96B9-4165-B3C5-D4E9375259DE}" type="sibTrans" cxnId="{D7D74E72-EB5D-447E-A5BE-3C7FC2656F44}">
      <dgm:prSet/>
      <dgm:spPr/>
      <dgm:t>
        <a:bodyPr/>
        <a:lstStyle/>
        <a:p>
          <a:endParaRPr lang="es-PE"/>
        </a:p>
      </dgm:t>
    </dgm:pt>
    <dgm:pt modelId="{75BA0329-CAAB-43CF-AE7D-B190CF034F5D}">
      <dgm:prSet/>
      <dgm:spPr/>
      <dgm:t>
        <a:bodyPr/>
        <a:lstStyle/>
        <a:p>
          <a:r>
            <a:rPr lang="es-PE" b="1" dirty="0"/>
            <a:t>Dispositivos de almacenamiento </a:t>
          </a:r>
        </a:p>
      </dgm:t>
    </dgm:pt>
    <dgm:pt modelId="{E2DDE698-D387-4530-8720-D53938726776}" type="parTrans" cxnId="{3F9F217F-65D5-4E79-AEA1-ABA6CB824B9D}">
      <dgm:prSet/>
      <dgm:spPr/>
      <dgm:t>
        <a:bodyPr/>
        <a:lstStyle/>
        <a:p>
          <a:endParaRPr lang="es-PE"/>
        </a:p>
      </dgm:t>
    </dgm:pt>
    <dgm:pt modelId="{65E110B6-7CAE-4F43-B9D3-4495850A55FC}" type="sibTrans" cxnId="{3F9F217F-65D5-4E79-AEA1-ABA6CB824B9D}">
      <dgm:prSet/>
      <dgm:spPr/>
      <dgm:t>
        <a:bodyPr/>
        <a:lstStyle/>
        <a:p>
          <a:endParaRPr lang="es-PE"/>
        </a:p>
      </dgm:t>
    </dgm:pt>
    <dgm:pt modelId="{942F9B89-C950-456F-AF47-82ED1D6B9515}">
      <dgm:prSet/>
      <dgm:spPr/>
      <dgm:t>
        <a:bodyPr/>
        <a:lstStyle/>
        <a:p>
          <a:r>
            <a:rPr lang="es-PE" dirty="0"/>
            <a:t>Dispositivos que permiten el almacenamiento masivo de información y que pueden ser extraíbles.</a:t>
          </a:r>
        </a:p>
      </dgm:t>
    </dgm:pt>
    <dgm:pt modelId="{7F6FD050-F7BA-40D4-A591-C57ACA2AC230}" type="parTrans" cxnId="{674D4051-B38F-4526-A3A3-A101EB8EA083}">
      <dgm:prSet/>
      <dgm:spPr/>
      <dgm:t>
        <a:bodyPr/>
        <a:lstStyle/>
        <a:p>
          <a:endParaRPr lang="es-PE"/>
        </a:p>
      </dgm:t>
    </dgm:pt>
    <dgm:pt modelId="{FF57DDC1-4B57-42B5-91E1-87E8EFC79B2A}" type="sibTrans" cxnId="{674D4051-B38F-4526-A3A3-A101EB8EA083}">
      <dgm:prSet/>
      <dgm:spPr/>
      <dgm:t>
        <a:bodyPr/>
        <a:lstStyle/>
        <a:p>
          <a:endParaRPr lang="es-PE"/>
        </a:p>
      </dgm:t>
    </dgm:pt>
    <dgm:pt modelId="{C7CF809D-690B-4DCD-AF9F-0B36E4BA09E0}">
      <dgm:prSet/>
      <dgm:spPr/>
      <dgm:t>
        <a:bodyPr/>
        <a:lstStyle/>
        <a:p>
          <a:r>
            <a:rPr lang="es-PE" dirty="0"/>
            <a:t>Por ejemplo:</a:t>
          </a:r>
        </a:p>
      </dgm:t>
    </dgm:pt>
    <dgm:pt modelId="{A17C21D4-3C7E-4DDD-8A68-5879BCF60D9D}" type="parTrans" cxnId="{94029E1D-6581-4AE4-B4B9-B971E30C8FB3}">
      <dgm:prSet/>
      <dgm:spPr/>
      <dgm:t>
        <a:bodyPr/>
        <a:lstStyle/>
        <a:p>
          <a:endParaRPr lang="es-PE"/>
        </a:p>
      </dgm:t>
    </dgm:pt>
    <dgm:pt modelId="{E6AEB81B-E20E-4BB0-9D1E-C8AE708CE4AA}" type="sibTrans" cxnId="{94029E1D-6581-4AE4-B4B9-B971E30C8FB3}">
      <dgm:prSet/>
      <dgm:spPr/>
      <dgm:t>
        <a:bodyPr/>
        <a:lstStyle/>
        <a:p>
          <a:endParaRPr lang="es-PE"/>
        </a:p>
      </dgm:t>
    </dgm:pt>
    <dgm:pt modelId="{8C6728A1-B3C8-452A-850C-8326A3C192FA}">
      <dgm:prSet/>
      <dgm:spPr/>
      <dgm:t>
        <a:bodyPr/>
        <a:lstStyle/>
        <a:p>
          <a:r>
            <a:rPr lang="es-PE" dirty="0"/>
            <a:t>el mouse</a:t>
          </a:r>
        </a:p>
      </dgm:t>
    </dgm:pt>
    <dgm:pt modelId="{81B7957B-2EBB-4261-983C-19B555599A8F}" type="parTrans" cxnId="{8A71544B-8044-47A4-B4F5-C20688C6816A}">
      <dgm:prSet/>
      <dgm:spPr/>
      <dgm:t>
        <a:bodyPr/>
        <a:lstStyle/>
        <a:p>
          <a:endParaRPr lang="es-PE"/>
        </a:p>
      </dgm:t>
    </dgm:pt>
    <dgm:pt modelId="{2369517A-7F6A-45FE-BD32-7ACE0E71BBFA}" type="sibTrans" cxnId="{8A71544B-8044-47A4-B4F5-C20688C6816A}">
      <dgm:prSet/>
      <dgm:spPr/>
      <dgm:t>
        <a:bodyPr/>
        <a:lstStyle/>
        <a:p>
          <a:endParaRPr lang="es-PE"/>
        </a:p>
      </dgm:t>
    </dgm:pt>
    <dgm:pt modelId="{77EC3A2F-01D9-4E51-A074-83360E1B3E65}">
      <dgm:prSet/>
      <dgm:spPr/>
      <dgm:t>
        <a:bodyPr/>
        <a:lstStyle/>
        <a:p>
          <a:r>
            <a:rPr lang="es-PE" dirty="0"/>
            <a:t>teclado</a:t>
          </a:r>
        </a:p>
      </dgm:t>
    </dgm:pt>
    <dgm:pt modelId="{21C480CD-133C-4CD2-938A-99BF8166C6DF}" type="parTrans" cxnId="{2E85259A-EE5C-45E9-961A-731CCF72C0FB}">
      <dgm:prSet/>
      <dgm:spPr/>
      <dgm:t>
        <a:bodyPr/>
        <a:lstStyle/>
        <a:p>
          <a:endParaRPr lang="es-PE"/>
        </a:p>
      </dgm:t>
    </dgm:pt>
    <dgm:pt modelId="{5AE81D60-D2C3-4A2D-9F32-B52ED877F4C7}" type="sibTrans" cxnId="{2E85259A-EE5C-45E9-961A-731CCF72C0FB}">
      <dgm:prSet/>
      <dgm:spPr/>
      <dgm:t>
        <a:bodyPr/>
        <a:lstStyle/>
        <a:p>
          <a:endParaRPr lang="es-PE"/>
        </a:p>
      </dgm:t>
    </dgm:pt>
    <dgm:pt modelId="{0661BD8E-6719-497C-AE80-5933CE3EE51A}">
      <dgm:prSet/>
      <dgm:spPr/>
      <dgm:t>
        <a:bodyPr/>
        <a:lstStyle/>
        <a:p>
          <a:r>
            <a:rPr lang="es-PE" dirty="0"/>
            <a:t>escáner</a:t>
          </a:r>
        </a:p>
      </dgm:t>
    </dgm:pt>
    <dgm:pt modelId="{1DBFACC1-8887-49B3-8C13-232D276EFD42}" type="parTrans" cxnId="{464C2A62-BC86-498D-9571-0C710CB5922E}">
      <dgm:prSet/>
      <dgm:spPr/>
      <dgm:t>
        <a:bodyPr/>
        <a:lstStyle/>
        <a:p>
          <a:endParaRPr lang="es-PE"/>
        </a:p>
      </dgm:t>
    </dgm:pt>
    <dgm:pt modelId="{1283537C-7ACB-4FF7-A657-58AE688A01B6}" type="sibTrans" cxnId="{464C2A62-BC86-498D-9571-0C710CB5922E}">
      <dgm:prSet/>
      <dgm:spPr/>
      <dgm:t>
        <a:bodyPr/>
        <a:lstStyle/>
        <a:p>
          <a:endParaRPr lang="es-PE"/>
        </a:p>
      </dgm:t>
    </dgm:pt>
    <dgm:pt modelId="{73DC3845-836E-4B6F-B5AE-BDD277457AEE}">
      <dgm:prSet/>
      <dgm:spPr/>
      <dgm:t>
        <a:bodyPr/>
        <a:lstStyle/>
        <a:p>
          <a:r>
            <a:rPr lang="es-PE" dirty="0"/>
            <a:t>entre otros.</a:t>
          </a:r>
        </a:p>
      </dgm:t>
    </dgm:pt>
    <dgm:pt modelId="{3AF46064-23AF-47D3-8E85-36736DE0C392}" type="parTrans" cxnId="{642E008D-F02C-43DF-AAA4-756F8A454BB4}">
      <dgm:prSet/>
      <dgm:spPr/>
      <dgm:t>
        <a:bodyPr/>
        <a:lstStyle/>
        <a:p>
          <a:endParaRPr lang="es-PE"/>
        </a:p>
      </dgm:t>
    </dgm:pt>
    <dgm:pt modelId="{AD65CD4F-7496-47FE-913B-786D5167A7A4}" type="sibTrans" cxnId="{642E008D-F02C-43DF-AAA4-756F8A454BB4}">
      <dgm:prSet/>
      <dgm:spPr/>
      <dgm:t>
        <a:bodyPr/>
        <a:lstStyle/>
        <a:p>
          <a:endParaRPr lang="es-PE"/>
        </a:p>
      </dgm:t>
    </dgm:pt>
    <dgm:pt modelId="{75C8F8FF-713E-46CB-8DFB-A8706D707971}">
      <dgm:prSet/>
      <dgm:spPr/>
      <dgm:t>
        <a:bodyPr/>
        <a:lstStyle/>
        <a:p>
          <a:r>
            <a:rPr lang="es-PE" dirty="0"/>
            <a:t>Por ejemplo:</a:t>
          </a:r>
        </a:p>
      </dgm:t>
    </dgm:pt>
    <dgm:pt modelId="{8DDEA387-EB95-4FB9-B509-A3A7B70F1BE0}" type="parTrans" cxnId="{AADB7B4C-C188-4284-BAB4-BA5DD1EFE7D6}">
      <dgm:prSet/>
      <dgm:spPr/>
      <dgm:t>
        <a:bodyPr/>
        <a:lstStyle/>
        <a:p>
          <a:endParaRPr lang="es-PE"/>
        </a:p>
      </dgm:t>
    </dgm:pt>
    <dgm:pt modelId="{0E85E6F9-8BC3-4250-821B-83958A0C5CB9}" type="sibTrans" cxnId="{AADB7B4C-C188-4284-BAB4-BA5DD1EFE7D6}">
      <dgm:prSet/>
      <dgm:spPr/>
      <dgm:t>
        <a:bodyPr/>
        <a:lstStyle/>
        <a:p>
          <a:endParaRPr lang="es-PE"/>
        </a:p>
      </dgm:t>
    </dgm:pt>
    <dgm:pt modelId="{05E7704F-6E94-4568-A7D8-0EF5526C97ED}">
      <dgm:prSet/>
      <dgm:spPr/>
      <dgm:t>
        <a:bodyPr/>
        <a:lstStyle/>
        <a:p>
          <a:r>
            <a:rPr lang="es-PE" dirty="0"/>
            <a:t>el monitor</a:t>
          </a:r>
        </a:p>
      </dgm:t>
    </dgm:pt>
    <dgm:pt modelId="{3B67B4AE-798F-4031-8022-BC253170C8ED}" type="parTrans" cxnId="{D12DD12E-E47A-4BEB-B467-798EF7D3358D}">
      <dgm:prSet/>
      <dgm:spPr/>
      <dgm:t>
        <a:bodyPr/>
        <a:lstStyle/>
        <a:p>
          <a:endParaRPr lang="es-PE"/>
        </a:p>
      </dgm:t>
    </dgm:pt>
    <dgm:pt modelId="{CDF06D36-D02D-4B25-88DB-54D3E0A87215}" type="sibTrans" cxnId="{D12DD12E-E47A-4BEB-B467-798EF7D3358D}">
      <dgm:prSet/>
      <dgm:spPr/>
      <dgm:t>
        <a:bodyPr/>
        <a:lstStyle/>
        <a:p>
          <a:endParaRPr lang="es-PE"/>
        </a:p>
      </dgm:t>
    </dgm:pt>
    <dgm:pt modelId="{0E882202-605A-4E0E-AEC5-327521FC2052}">
      <dgm:prSet/>
      <dgm:spPr/>
      <dgm:t>
        <a:bodyPr/>
        <a:lstStyle/>
        <a:p>
          <a:r>
            <a:rPr lang="es-PE" dirty="0"/>
            <a:t>impresora</a:t>
          </a:r>
        </a:p>
      </dgm:t>
    </dgm:pt>
    <dgm:pt modelId="{27AB7DA2-C397-4EA0-A255-89F1746AAC24}" type="parTrans" cxnId="{C4590FC3-D0B5-4FF5-8EB3-166552D8A47B}">
      <dgm:prSet/>
      <dgm:spPr/>
      <dgm:t>
        <a:bodyPr/>
        <a:lstStyle/>
        <a:p>
          <a:endParaRPr lang="es-PE"/>
        </a:p>
      </dgm:t>
    </dgm:pt>
    <dgm:pt modelId="{51EEFC8B-C81C-4F93-B25C-FBCAC919FBB2}" type="sibTrans" cxnId="{C4590FC3-D0B5-4FF5-8EB3-166552D8A47B}">
      <dgm:prSet/>
      <dgm:spPr/>
      <dgm:t>
        <a:bodyPr/>
        <a:lstStyle/>
        <a:p>
          <a:endParaRPr lang="es-PE"/>
        </a:p>
      </dgm:t>
    </dgm:pt>
    <dgm:pt modelId="{EDBDDD15-C4EA-4A3C-B1A5-3431151CDD44}">
      <dgm:prSet/>
      <dgm:spPr/>
      <dgm:t>
        <a:bodyPr/>
        <a:lstStyle/>
        <a:p>
          <a:r>
            <a:rPr lang="es-PE" dirty="0"/>
            <a:t>altavoces</a:t>
          </a:r>
        </a:p>
      </dgm:t>
    </dgm:pt>
    <dgm:pt modelId="{CB17EB15-7513-4887-AE81-A1990E598FCC}" type="parTrans" cxnId="{E1B8C4F9-90A6-4FA6-897E-3D6BEDF4745F}">
      <dgm:prSet/>
      <dgm:spPr/>
      <dgm:t>
        <a:bodyPr/>
        <a:lstStyle/>
        <a:p>
          <a:endParaRPr lang="es-PE"/>
        </a:p>
      </dgm:t>
    </dgm:pt>
    <dgm:pt modelId="{640F50ED-7A4D-4BF3-8F76-278E95FD870E}" type="sibTrans" cxnId="{E1B8C4F9-90A6-4FA6-897E-3D6BEDF4745F}">
      <dgm:prSet/>
      <dgm:spPr/>
      <dgm:t>
        <a:bodyPr/>
        <a:lstStyle/>
        <a:p>
          <a:endParaRPr lang="es-PE"/>
        </a:p>
      </dgm:t>
    </dgm:pt>
    <dgm:pt modelId="{6CD4EBD2-AC2A-40AE-B8D8-2A236A05936E}">
      <dgm:prSet/>
      <dgm:spPr/>
      <dgm:t>
        <a:bodyPr/>
        <a:lstStyle/>
        <a:p>
          <a:r>
            <a:rPr lang="es-PE" dirty="0"/>
            <a:t>entre otros.</a:t>
          </a:r>
        </a:p>
      </dgm:t>
    </dgm:pt>
    <dgm:pt modelId="{B9F9CD0F-F99E-4DEC-ACAE-59ED43C67A71}" type="parTrans" cxnId="{8ABF183A-EE2C-49CD-B667-5DAB7AAAA076}">
      <dgm:prSet/>
      <dgm:spPr/>
      <dgm:t>
        <a:bodyPr/>
        <a:lstStyle/>
        <a:p>
          <a:endParaRPr lang="es-PE"/>
        </a:p>
      </dgm:t>
    </dgm:pt>
    <dgm:pt modelId="{86F985A0-27F4-4215-942E-10E21B1E57CF}" type="sibTrans" cxnId="{8ABF183A-EE2C-49CD-B667-5DAB7AAAA076}">
      <dgm:prSet/>
      <dgm:spPr/>
      <dgm:t>
        <a:bodyPr/>
        <a:lstStyle/>
        <a:p>
          <a:endParaRPr lang="es-PE"/>
        </a:p>
      </dgm:t>
    </dgm:pt>
    <dgm:pt modelId="{AC41E10F-5B96-4683-95AF-9A3293230A9B}">
      <dgm:prSet/>
      <dgm:spPr/>
      <dgm:t>
        <a:bodyPr/>
        <a:lstStyle/>
        <a:p>
          <a:r>
            <a:rPr lang="es-PE" dirty="0"/>
            <a:t>Por ejemplo:</a:t>
          </a:r>
        </a:p>
      </dgm:t>
    </dgm:pt>
    <dgm:pt modelId="{8A0DD717-3FBA-4883-951A-D5A761819944}" type="parTrans" cxnId="{207E3A20-3E24-417C-9119-59914EB45F16}">
      <dgm:prSet/>
      <dgm:spPr/>
      <dgm:t>
        <a:bodyPr/>
        <a:lstStyle/>
        <a:p>
          <a:endParaRPr lang="es-PE"/>
        </a:p>
      </dgm:t>
    </dgm:pt>
    <dgm:pt modelId="{C570D66D-D1C2-4DB0-B282-CD299EDA41C5}" type="sibTrans" cxnId="{207E3A20-3E24-417C-9119-59914EB45F16}">
      <dgm:prSet/>
      <dgm:spPr/>
      <dgm:t>
        <a:bodyPr/>
        <a:lstStyle/>
        <a:p>
          <a:endParaRPr lang="es-PE"/>
        </a:p>
      </dgm:t>
    </dgm:pt>
    <dgm:pt modelId="{FE409E70-9184-4C5D-BBEE-7745B22B1564}">
      <dgm:prSet/>
      <dgm:spPr/>
      <dgm:t>
        <a:bodyPr/>
        <a:lstStyle/>
        <a:p>
          <a:r>
            <a:rPr lang="es-PE" dirty="0"/>
            <a:t>discos duros externos</a:t>
          </a:r>
        </a:p>
      </dgm:t>
    </dgm:pt>
    <dgm:pt modelId="{4A2B6EDC-8F7A-4E55-BDB7-F9CD35EB51BF}" type="parTrans" cxnId="{AF8FFEA1-E97B-4AE0-8B13-0276BC8B2ED5}">
      <dgm:prSet/>
      <dgm:spPr/>
      <dgm:t>
        <a:bodyPr/>
        <a:lstStyle/>
        <a:p>
          <a:endParaRPr lang="es-PE"/>
        </a:p>
      </dgm:t>
    </dgm:pt>
    <dgm:pt modelId="{869F5654-3705-4F41-9F73-A28CAB1F434C}" type="sibTrans" cxnId="{AF8FFEA1-E97B-4AE0-8B13-0276BC8B2ED5}">
      <dgm:prSet/>
      <dgm:spPr/>
      <dgm:t>
        <a:bodyPr/>
        <a:lstStyle/>
        <a:p>
          <a:endParaRPr lang="es-PE"/>
        </a:p>
      </dgm:t>
    </dgm:pt>
    <dgm:pt modelId="{A81F74C3-24A9-4559-A259-B7BE50BF7938}">
      <dgm:prSet/>
      <dgm:spPr/>
      <dgm:t>
        <a:bodyPr/>
        <a:lstStyle/>
        <a:p>
          <a:r>
            <a:rPr lang="es-PE" dirty="0"/>
            <a:t>Pendrive</a:t>
          </a:r>
        </a:p>
      </dgm:t>
    </dgm:pt>
    <dgm:pt modelId="{0AFED787-6634-41CD-8DF3-7C34DAFA193C}" type="parTrans" cxnId="{E5E4E664-EA19-47FD-A681-622520A87243}">
      <dgm:prSet/>
      <dgm:spPr/>
      <dgm:t>
        <a:bodyPr/>
        <a:lstStyle/>
        <a:p>
          <a:endParaRPr lang="es-PE"/>
        </a:p>
      </dgm:t>
    </dgm:pt>
    <dgm:pt modelId="{F93184CB-1F00-4E16-BD35-648F72F720B1}" type="sibTrans" cxnId="{E5E4E664-EA19-47FD-A681-622520A87243}">
      <dgm:prSet/>
      <dgm:spPr/>
      <dgm:t>
        <a:bodyPr/>
        <a:lstStyle/>
        <a:p>
          <a:endParaRPr lang="es-PE"/>
        </a:p>
      </dgm:t>
    </dgm:pt>
    <dgm:pt modelId="{419A2288-3B1B-4F2B-AECB-DAD563892B48}">
      <dgm:prSet/>
      <dgm:spPr/>
      <dgm:t>
        <a:bodyPr/>
        <a:lstStyle/>
        <a:p>
          <a:r>
            <a:rPr lang="es-PE" dirty="0"/>
            <a:t>Unidades de CD o DVD. </a:t>
          </a:r>
        </a:p>
      </dgm:t>
    </dgm:pt>
    <dgm:pt modelId="{865463A5-19C8-4028-B9D3-DFFEC6D773CD}" type="parTrans" cxnId="{1E6C5EEC-AB72-4324-BABD-3A0098AA729B}">
      <dgm:prSet/>
      <dgm:spPr/>
      <dgm:t>
        <a:bodyPr/>
        <a:lstStyle/>
        <a:p>
          <a:endParaRPr lang="es-PE"/>
        </a:p>
      </dgm:t>
    </dgm:pt>
    <dgm:pt modelId="{819EC2E3-2A2F-4163-BA8A-559976CE5CBD}" type="sibTrans" cxnId="{1E6C5EEC-AB72-4324-BABD-3A0098AA729B}">
      <dgm:prSet/>
      <dgm:spPr/>
      <dgm:t>
        <a:bodyPr/>
        <a:lstStyle/>
        <a:p>
          <a:endParaRPr lang="es-PE"/>
        </a:p>
      </dgm:t>
    </dgm:pt>
    <dgm:pt modelId="{44A281A0-E74D-4DEB-BE18-0C1945F80F21}" type="pres">
      <dgm:prSet presAssocID="{25BA19A6-73DA-41FC-AB9B-63CA0EE612B7}" presName="Name0" presStyleCnt="0">
        <dgm:presLayoutVars>
          <dgm:dir/>
          <dgm:animLvl val="lvl"/>
          <dgm:resizeHandles val="exact"/>
        </dgm:presLayoutVars>
      </dgm:prSet>
      <dgm:spPr/>
    </dgm:pt>
    <dgm:pt modelId="{A71E4435-14F7-4030-8460-5048DC69803A}" type="pres">
      <dgm:prSet presAssocID="{2B068FEB-FF2D-451E-A5C5-2A4B841B96C6}" presName="composite" presStyleCnt="0"/>
      <dgm:spPr/>
    </dgm:pt>
    <dgm:pt modelId="{7A714545-C45E-4B7F-94D6-8D365D2C1D53}" type="pres">
      <dgm:prSet presAssocID="{2B068FEB-FF2D-451E-A5C5-2A4B841B96C6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1619803-7FA2-42BE-8BB4-B4BBCAFB085F}" type="pres">
      <dgm:prSet presAssocID="{2B068FEB-FF2D-451E-A5C5-2A4B841B96C6}" presName="desTx" presStyleLbl="alignAccFollowNode1" presStyleIdx="0" presStyleCnt="3">
        <dgm:presLayoutVars>
          <dgm:bulletEnabled val="1"/>
        </dgm:presLayoutVars>
      </dgm:prSet>
      <dgm:spPr/>
    </dgm:pt>
    <dgm:pt modelId="{18D37EF2-CA2B-40DA-8295-D7FE2F660C8C}" type="pres">
      <dgm:prSet presAssocID="{A3EF8F0A-5546-4616-8EC7-F9C4D9257561}" presName="space" presStyleCnt="0"/>
      <dgm:spPr/>
    </dgm:pt>
    <dgm:pt modelId="{19444242-F68D-4F71-B16F-AE8787A42874}" type="pres">
      <dgm:prSet presAssocID="{D4F5A7B3-E1E6-43A6-A937-E303CB3F78C2}" presName="composite" presStyleCnt="0"/>
      <dgm:spPr/>
    </dgm:pt>
    <dgm:pt modelId="{64F38EC3-76AA-41CE-A3BC-B84D66E65B49}" type="pres">
      <dgm:prSet presAssocID="{D4F5A7B3-E1E6-43A6-A937-E303CB3F78C2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95B7F295-0C85-47FB-8C88-DD4ACDF10A98}" type="pres">
      <dgm:prSet presAssocID="{D4F5A7B3-E1E6-43A6-A937-E303CB3F78C2}" presName="desTx" presStyleLbl="alignAccFollowNode1" presStyleIdx="1" presStyleCnt="3">
        <dgm:presLayoutVars>
          <dgm:bulletEnabled val="1"/>
        </dgm:presLayoutVars>
      </dgm:prSet>
      <dgm:spPr/>
    </dgm:pt>
    <dgm:pt modelId="{B7A27A7B-763D-4215-840E-1CAFE982EDD2}" type="pres">
      <dgm:prSet presAssocID="{B9C5D818-F90F-4FF3-806D-E9D7E05202FC}" presName="space" presStyleCnt="0"/>
      <dgm:spPr/>
    </dgm:pt>
    <dgm:pt modelId="{F549D2CA-E46C-4D3F-A2C6-B25D71D46732}" type="pres">
      <dgm:prSet presAssocID="{75BA0329-CAAB-43CF-AE7D-B190CF034F5D}" presName="composite" presStyleCnt="0"/>
      <dgm:spPr/>
    </dgm:pt>
    <dgm:pt modelId="{59C42B74-FEA4-4665-A053-B9171D213281}" type="pres">
      <dgm:prSet presAssocID="{75BA0329-CAAB-43CF-AE7D-B190CF034F5D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573211EC-214E-4CA8-B795-618468DADCBA}" type="pres">
      <dgm:prSet presAssocID="{75BA0329-CAAB-43CF-AE7D-B190CF034F5D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8C04D208-F808-456B-B3DF-293CA8A1A77B}" type="presOf" srcId="{6CD4EBD2-AC2A-40AE-B8D8-2A236A05936E}" destId="{95B7F295-0C85-47FB-8C88-DD4ACDF10A98}" srcOrd="0" destOrd="5" presId="urn:microsoft.com/office/officeart/2005/8/layout/hList1"/>
    <dgm:cxn modelId="{7E171211-3C3C-48CE-BE84-A1701E40B301}" type="presOf" srcId="{25BA19A6-73DA-41FC-AB9B-63CA0EE612B7}" destId="{44A281A0-E74D-4DEB-BE18-0C1945F80F21}" srcOrd="0" destOrd="0" presId="urn:microsoft.com/office/officeart/2005/8/layout/hList1"/>
    <dgm:cxn modelId="{94029E1D-6581-4AE4-B4B9-B971E30C8FB3}" srcId="{2B068FEB-FF2D-451E-A5C5-2A4B841B96C6}" destId="{C7CF809D-690B-4DCD-AF9F-0B36E4BA09E0}" srcOrd="1" destOrd="0" parTransId="{A17C21D4-3C7E-4DDD-8A68-5879BCF60D9D}" sibTransId="{E6AEB81B-E20E-4BB0-9D1E-C8AE708CE4AA}"/>
    <dgm:cxn modelId="{207E3A20-3E24-417C-9119-59914EB45F16}" srcId="{75BA0329-CAAB-43CF-AE7D-B190CF034F5D}" destId="{AC41E10F-5B96-4683-95AF-9A3293230A9B}" srcOrd="1" destOrd="0" parTransId="{8A0DD717-3FBA-4883-951A-D5A761819944}" sibTransId="{C570D66D-D1C2-4DB0-B282-CD299EDA41C5}"/>
    <dgm:cxn modelId="{0933E521-0DC3-44EB-8862-095B0B7BB786}" type="presOf" srcId="{942F9B89-C950-456F-AF47-82ED1D6B9515}" destId="{573211EC-214E-4CA8-B795-618468DADCBA}" srcOrd="0" destOrd="0" presId="urn:microsoft.com/office/officeart/2005/8/layout/hList1"/>
    <dgm:cxn modelId="{BA123B22-680E-48B8-BB27-91BE85D8EDFB}" type="presOf" srcId="{BA26D8BA-EEE8-471B-8D74-363ACB2E8246}" destId="{61619803-7FA2-42BE-8BB4-B4BBCAFB085F}" srcOrd="0" destOrd="0" presId="urn:microsoft.com/office/officeart/2005/8/layout/hList1"/>
    <dgm:cxn modelId="{3DA3252A-AD0F-429D-A0F4-7F1F286040C8}" type="presOf" srcId="{0E882202-605A-4E0E-AEC5-327521FC2052}" destId="{95B7F295-0C85-47FB-8C88-DD4ACDF10A98}" srcOrd="0" destOrd="3" presId="urn:microsoft.com/office/officeart/2005/8/layout/hList1"/>
    <dgm:cxn modelId="{2162982C-9E35-4EE5-9D26-8FB92EEB9CC2}" type="presOf" srcId="{73DC3845-836E-4B6F-B5AE-BDD277457AEE}" destId="{61619803-7FA2-42BE-8BB4-B4BBCAFB085F}" srcOrd="0" destOrd="5" presId="urn:microsoft.com/office/officeart/2005/8/layout/hList1"/>
    <dgm:cxn modelId="{D12DD12E-E47A-4BEB-B467-798EF7D3358D}" srcId="{75C8F8FF-713E-46CB-8DFB-A8706D707971}" destId="{05E7704F-6E94-4568-A7D8-0EF5526C97ED}" srcOrd="0" destOrd="0" parTransId="{3B67B4AE-798F-4031-8022-BC253170C8ED}" sibTransId="{CDF06D36-D02D-4B25-88DB-54D3E0A87215}"/>
    <dgm:cxn modelId="{8ABF183A-EE2C-49CD-B667-5DAB7AAAA076}" srcId="{75C8F8FF-713E-46CB-8DFB-A8706D707971}" destId="{6CD4EBD2-AC2A-40AE-B8D8-2A236A05936E}" srcOrd="3" destOrd="0" parTransId="{B9F9CD0F-F99E-4DEC-ACAE-59ED43C67A71}" sibTransId="{86F985A0-27F4-4215-942E-10E21B1E57CF}"/>
    <dgm:cxn modelId="{F765B45F-C044-4E8B-BC1F-1FE6DDE46D91}" srcId="{25BA19A6-73DA-41FC-AB9B-63CA0EE612B7}" destId="{D4F5A7B3-E1E6-43A6-A937-E303CB3F78C2}" srcOrd="1" destOrd="0" parTransId="{6DCC36D0-57EA-4B40-81EF-1936F9EA2A3D}" sibTransId="{B9C5D818-F90F-4FF3-806D-E9D7E05202FC}"/>
    <dgm:cxn modelId="{464C2A62-BC86-498D-9571-0C710CB5922E}" srcId="{C7CF809D-690B-4DCD-AF9F-0B36E4BA09E0}" destId="{0661BD8E-6719-497C-AE80-5933CE3EE51A}" srcOrd="2" destOrd="0" parTransId="{1DBFACC1-8887-49B3-8C13-232D276EFD42}" sibTransId="{1283537C-7ACB-4FF7-A657-58AE688A01B6}"/>
    <dgm:cxn modelId="{DACC3043-428A-4E67-9BF5-69B261F04F8A}" type="presOf" srcId="{05E7704F-6E94-4568-A7D8-0EF5526C97ED}" destId="{95B7F295-0C85-47FB-8C88-DD4ACDF10A98}" srcOrd="0" destOrd="2" presId="urn:microsoft.com/office/officeart/2005/8/layout/hList1"/>
    <dgm:cxn modelId="{DD105464-EF3E-4883-BC13-827B0F06BF70}" type="presOf" srcId="{77EC3A2F-01D9-4E51-A074-83360E1B3E65}" destId="{61619803-7FA2-42BE-8BB4-B4BBCAFB085F}" srcOrd="0" destOrd="3" presId="urn:microsoft.com/office/officeart/2005/8/layout/hList1"/>
    <dgm:cxn modelId="{E5E4E664-EA19-47FD-A681-622520A87243}" srcId="{AC41E10F-5B96-4683-95AF-9A3293230A9B}" destId="{A81F74C3-24A9-4559-A259-B7BE50BF7938}" srcOrd="1" destOrd="0" parTransId="{0AFED787-6634-41CD-8DF3-7C34DAFA193C}" sibTransId="{F93184CB-1F00-4E16-BD35-648F72F720B1}"/>
    <dgm:cxn modelId="{58C51B48-0E9F-4C85-BDF5-9E6DC509FD7D}" type="presOf" srcId="{75BA0329-CAAB-43CF-AE7D-B190CF034F5D}" destId="{59C42B74-FEA4-4665-A053-B9171D213281}" srcOrd="0" destOrd="0" presId="urn:microsoft.com/office/officeart/2005/8/layout/hList1"/>
    <dgm:cxn modelId="{8A71544B-8044-47A4-B4F5-C20688C6816A}" srcId="{C7CF809D-690B-4DCD-AF9F-0B36E4BA09E0}" destId="{8C6728A1-B3C8-452A-850C-8326A3C192FA}" srcOrd="0" destOrd="0" parTransId="{81B7957B-2EBB-4261-983C-19B555599A8F}" sibTransId="{2369517A-7F6A-45FE-BD32-7ACE0E71BBFA}"/>
    <dgm:cxn modelId="{CD398D6B-2947-49CF-93D7-B2296F57E19F}" srcId="{2B068FEB-FF2D-451E-A5C5-2A4B841B96C6}" destId="{BA26D8BA-EEE8-471B-8D74-363ACB2E8246}" srcOrd="0" destOrd="0" parTransId="{1A18D7C5-A652-4076-8836-DDD3CCBD64B2}" sibTransId="{36F5463B-10D2-47A7-A736-78148A2BBF29}"/>
    <dgm:cxn modelId="{AADB7B4C-C188-4284-BAB4-BA5DD1EFE7D6}" srcId="{D4F5A7B3-E1E6-43A6-A937-E303CB3F78C2}" destId="{75C8F8FF-713E-46CB-8DFB-A8706D707971}" srcOrd="1" destOrd="0" parTransId="{8DDEA387-EB95-4FB9-B509-A3A7B70F1BE0}" sibTransId="{0E85E6F9-8BC3-4250-821B-83958A0C5CB9}"/>
    <dgm:cxn modelId="{E19B0D6F-21F8-4B7C-92D6-DF707923330A}" srcId="{25BA19A6-73DA-41FC-AB9B-63CA0EE612B7}" destId="{2B068FEB-FF2D-451E-A5C5-2A4B841B96C6}" srcOrd="0" destOrd="0" parTransId="{A0EB03D4-0B7F-4E71-A05F-CD5B065424A1}" sibTransId="{A3EF8F0A-5546-4616-8EC7-F9C4D9257561}"/>
    <dgm:cxn modelId="{674D4051-B38F-4526-A3A3-A101EB8EA083}" srcId="{75BA0329-CAAB-43CF-AE7D-B190CF034F5D}" destId="{942F9B89-C950-456F-AF47-82ED1D6B9515}" srcOrd="0" destOrd="0" parTransId="{7F6FD050-F7BA-40D4-A591-C57ACA2AC230}" sibTransId="{FF57DDC1-4B57-42B5-91E1-87E8EFC79B2A}"/>
    <dgm:cxn modelId="{D7D74E72-EB5D-447E-A5BE-3C7FC2656F44}" srcId="{D4F5A7B3-E1E6-43A6-A937-E303CB3F78C2}" destId="{13719FD8-ED88-4894-9B3F-EE77747E3D52}" srcOrd="0" destOrd="0" parTransId="{1A7ED2AF-2009-4C9F-8305-F177D88125BE}" sibTransId="{388DCEFE-96B9-4165-B3C5-D4E9375259DE}"/>
    <dgm:cxn modelId="{4CB2CF73-8FF7-4CE5-9B43-C17B69CD2A86}" type="presOf" srcId="{EDBDDD15-C4EA-4A3C-B1A5-3431151CDD44}" destId="{95B7F295-0C85-47FB-8C88-DD4ACDF10A98}" srcOrd="0" destOrd="4" presId="urn:microsoft.com/office/officeart/2005/8/layout/hList1"/>
    <dgm:cxn modelId="{3F9F217F-65D5-4E79-AEA1-ABA6CB824B9D}" srcId="{25BA19A6-73DA-41FC-AB9B-63CA0EE612B7}" destId="{75BA0329-CAAB-43CF-AE7D-B190CF034F5D}" srcOrd="2" destOrd="0" parTransId="{E2DDE698-D387-4530-8720-D53938726776}" sibTransId="{65E110B6-7CAE-4F43-B9D3-4495850A55FC}"/>
    <dgm:cxn modelId="{1B2F7B89-19E3-4BBC-8429-9088D53D066C}" type="presOf" srcId="{13719FD8-ED88-4894-9B3F-EE77747E3D52}" destId="{95B7F295-0C85-47FB-8C88-DD4ACDF10A98}" srcOrd="0" destOrd="0" presId="urn:microsoft.com/office/officeart/2005/8/layout/hList1"/>
    <dgm:cxn modelId="{642E008D-F02C-43DF-AAA4-756F8A454BB4}" srcId="{C7CF809D-690B-4DCD-AF9F-0B36E4BA09E0}" destId="{73DC3845-836E-4B6F-B5AE-BDD277457AEE}" srcOrd="3" destOrd="0" parTransId="{3AF46064-23AF-47D3-8E85-36736DE0C392}" sibTransId="{AD65CD4F-7496-47FE-913B-786D5167A7A4}"/>
    <dgm:cxn modelId="{2E85259A-EE5C-45E9-961A-731CCF72C0FB}" srcId="{C7CF809D-690B-4DCD-AF9F-0B36E4BA09E0}" destId="{77EC3A2F-01D9-4E51-A074-83360E1B3E65}" srcOrd="1" destOrd="0" parTransId="{21C480CD-133C-4CD2-938A-99BF8166C6DF}" sibTransId="{5AE81D60-D2C3-4A2D-9F32-B52ED877F4C7}"/>
    <dgm:cxn modelId="{44CA2F9B-BAC6-4EF5-84C7-B62285CEA957}" type="presOf" srcId="{75C8F8FF-713E-46CB-8DFB-A8706D707971}" destId="{95B7F295-0C85-47FB-8C88-DD4ACDF10A98}" srcOrd="0" destOrd="1" presId="urn:microsoft.com/office/officeart/2005/8/layout/hList1"/>
    <dgm:cxn modelId="{ED06A09F-09DF-4CB1-9918-4ED36AEA8ACC}" type="presOf" srcId="{8C6728A1-B3C8-452A-850C-8326A3C192FA}" destId="{61619803-7FA2-42BE-8BB4-B4BBCAFB085F}" srcOrd="0" destOrd="2" presId="urn:microsoft.com/office/officeart/2005/8/layout/hList1"/>
    <dgm:cxn modelId="{543FCB9F-9AA8-4F20-BC58-D98308071F5F}" type="presOf" srcId="{2B068FEB-FF2D-451E-A5C5-2A4B841B96C6}" destId="{7A714545-C45E-4B7F-94D6-8D365D2C1D53}" srcOrd="0" destOrd="0" presId="urn:microsoft.com/office/officeart/2005/8/layout/hList1"/>
    <dgm:cxn modelId="{AF8FFEA1-E97B-4AE0-8B13-0276BC8B2ED5}" srcId="{AC41E10F-5B96-4683-95AF-9A3293230A9B}" destId="{FE409E70-9184-4C5D-BBEE-7745B22B1564}" srcOrd="0" destOrd="0" parTransId="{4A2B6EDC-8F7A-4E55-BDB7-F9CD35EB51BF}" sibTransId="{869F5654-3705-4F41-9F73-A28CAB1F434C}"/>
    <dgm:cxn modelId="{53E7DBA5-223E-49E4-8AFB-8A99C1AF9330}" type="presOf" srcId="{A81F74C3-24A9-4559-A259-B7BE50BF7938}" destId="{573211EC-214E-4CA8-B795-618468DADCBA}" srcOrd="0" destOrd="3" presId="urn:microsoft.com/office/officeart/2005/8/layout/hList1"/>
    <dgm:cxn modelId="{A3C99BAC-1E91-4EBB-8501-B9E9E221A1F6}" type="presOf" srcId="{C7CF809D-690B-4DCD-AF9F-0B36E4BA09E0}" destId="{61619803-7FA2-42BE-8BB4-B4BBCAFB085F}" srcOrd="0" destOrd="1" presId="urn:microsoft.com/office/officeart/2005/8/layout/hList1"/>
    <dgm:cxn modelId="{896A56B8-E01F-47FD-BBDC-8CA98CBA8E17}" type="presOf" srcId="{419A2288-3B1B-4F2B-AECB-DAD563892B48}" destId="{573211EC-214E-4CA8-B795-618468DADCBA}" srcOrd="0" destOrd="4" presId="urn:microsoft.com/office/officeart/2005/8/layout/hList1"/>
    <dgm:cxn modelId="{EB53ABC2-56D7-4D66-B80C-C75BB44CB74B}" type="presOf" srcId="{0661BD8E-6719-497C-AE80-5933CE3EE51A}" destId="{61619803-7FA2-42BE-8BB4-B4BBCAFB085F}" srcOrd="0" destOrd="4" presId="urn:microsoft.com/office/officeart/2005/8/layout/hList1"/>
    <dgm:cxn modelId="{C4590FC3-D0B5-4FF5-8EB3-166552D8A47B}" srcId="{75C8F8FF-713E-46CB-8DFB-A8706D707971}" destId="{0E882202-605A-4E0E-AEC5-327521FC2052}" srcOrd="1" destOrd="0" parTransId="{27AB7DA2-C397-4EA0-A255-89F1746AAC24}" sibTransId="{51EEFC8B-C81C-4F93-B25C-FBCAC919FBB2}"/>
    <dgm:cxn modelId="{1E6C5EEC-AB72-4324-BABD-3A0098AA729B}" srcId="{AC41E10F-5B96-4683-95AF-9A3293230A9B}" destId="{419A2288-3B1B-4F2B-AECB-DAD563892B48}" srcOrd="2" destOrd="0" parTransId="{865463A5-19C8-4028-B9D3-DFFEC6D773CD}" sibTransId="{819EC2E3-2A2F-4163-BA8A-559976CE5CBD}"/>
    <dgm:cxn modelId="{7417C8F3-0B46-4DDC-B798-DA8EA37510FC}" type="presOf" srcId="{FE409E70-9184-4C5D-BBEE-7745B22B1564}" destId="{573211EC-214E-4CA8-B795-618468DADCBA}" srcOrd="0" destOrd="2" presId="urn:microsoft.com/office/officeart/2005/8/layout/hList1"/>
    <dgm:cxn modelId="{5E38FDF3-5990-4C43-9C6E-C4FD60183ABB}" type="presOf" srcId="{AC41E10F-5B96-4683-95AF-9A3293230A9B}" destId="{573211EC-214E-4CA8-B795-618468DADCBA}" srcOrd="0" destOrd="1" presId="urn:microsoft.com/office/officeart/2005/8/layout/hList1"/>
    <dgm:cxn modelId="{F030D0F8-CA7F-403B-B178-1099E690A972}" type="presOf" srcId="{D4F5A7B3-E1E6-43A6-A937-E303CB3F78C2}" destId="{64F38EC3-76AA-41CE-A3BC-B84D66E65B49}" srcOrd="0" destOrd="0" presId="urn:microsoft.com/office/officeart/2005/8/layout/hList1"/>
    <dgm:cxn modelId="{E1B8C4F9-90A6-4FA6-897E-3D6BEDF4745F}" srcId="{75C8F8FF-713E-46CB-8DFB-A8706D707971}" destId="{EDBDDD15-C4EA-4A3C-B1A5-3431151CDD44}" srcOrd="2" destOrd="0" parTransId="{CB17EB15-7513-4887-AE81-A1990E598FCC}" sibTransId="{640F50ED-7A4D-4BF3-8F76-278E95FD870E}"/>
    <dgm:cxn modelId="{217C51EC-4BBA-4D29-A2FD-7A2C14D0B093}" type="presParOf" srcId="{44A281A0-E74D-4DEB-BE18-0C1945F80F21}" destId="{A71E4435-14F7-4030-8460-5048DC69803A}" srcOrd="0" destOrd="0" presId="urn:microsoft.com/office/officeart/2005/8/layout/hList1"/>
    <dgm:cxn modelId="{CDD815FE-23DE-4C56-94D6-B8D19EA2CFDC}" type="presParOf" srcId="{A71E4435-14F7-4030-8460-5048DC69803A}" destId="{7A714545-C45E-4B7F-94D6-8D365D2C1D53}" srcOrd="0" destOrd="0" presId="urn:microsoft.com/office/officeart/2005/8/layout/hList1"/>
    <dgm:cxn modelId="{DDD908E4-94AF-4113-B4D0-9B946B65AE15}" type="presParOf" srcId="{A71E4435-14F7-4030-8460-5048DC69803A}" destId="{61619803-7FA2-42BE-8BB4-B4BBCAFB085F}" srcOrd="1" destOrd="0" presId="urn:microsoft.com/office/officeart/2005/8/layout/hList1"/>
    <dgm:cxn modelId="{37885130-058B-45CC-B301-E4DEE736BECD}" type="presParOf" srcId="{44A281A0-E74D-4DEB-BE18-0C1945F80F21}" destId="{18D37EF2-CA2B-40DA-8295-D7FE2F660C8C}" srcOrd="1" destOrd="0" presId="urn:microsoft.com/office/officeart/2005/8/layout/hList1"/>
    <dgm:cxn modelId="{2D39729F-7C45-4DB8-B2EB-D0776FEFC256}" type="presParOf" srcId="{44A281A0-E74D-4DEB-BE18-0C1945F80F21}" destId="{19444242-F68D-4F71-B16F-AE8787A42874}" srcOrd="2" destOrd="0" presId="urn:microsoft.com/office/officeart/2005/8/layout/hList1"/>
    <dgm:cxn modelId="{F415D9FC-CD5E-47E2-81AD-AB87045404EB}" type="presParOf" srcId="{19444242-F68D-4F71-B16F-AE8787A42874}" destId="{64F38EC3-76AA-41CE-A3BC-B84D66E65B49}" srcOrd="0" destOrd="0" presId="urn:microsoft.com/office/officeart/2005/8/layout/hList1"/>
    <dgm:cxn modelId="{6C92B5CA-54F1-4375-80DF-77C96893830C}" type="presParOf" srcId="{19444242-F68D-4F71-B16F-AE8787A42874}" destId="{95B7F295-0C85-47FB-8C88-DD4ACDF10A98}" srcOrd="1" destOrd="0" presId="urn:microsoft.com/office/officeart/2005/8/layout/hList1"/>
    <dgm:cxn modelId="{E34FB249-A2AB-45E5-9BE7-FDDD0DAC1EAA}" type="presParOf" srcId="{44A281A0-E74D-4DEB-BE18-0C1945F80F21}" destId="{B7A27A7B-763D-4215-840E-1CAFE982EDD2}" srcOrd="3" destOrd="0" presId="urn:microsoft.com/office/officeart/2005/8/layout/hList1"/>
    <dgm:cxn modelId="{C4E7A716-DFE5-425F-9160-0F27240AE89D}" type="presParOf" srcId="{44A281A0-E74D-4DEB-BE18-0C1945F80F21}" destId="{F549D2CA-E46C-4D3F-A2C6-B25D71D46732}" srcOrd="4" destOrd="0" presId="urn:microsoft.com/office/officeart/2005/8/layout/hList1"/>
    <dgm:cxn modelId="{5892AB75-F7FF-4EEB-ABE5-C292EA16D939}" type="presParOf" srcId="{F549D2CA-E46C-4D3F-A2C6-B25D71D46732}" destId="{59C42B74-FEA4-4665-A053-B9171D213281}" srcOrd="0" destOrd="0" presId="urn:microsoft.com/office/officeart/2005/8/layout/hList1"/>
    <dgm:cxn modelId="{5001081F-12BC-4CC0-85C4-CFC3A5276A8D}" type="presParOf" srcId="{F549D2CA-E46C-4D3F-A2C6-B25D71D46732}" destId="{573211EC-214E-4CA8-B795-618468DADCB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714545-C45E-4B7F-94D6-8D365D2C1D53}">
      <dsp:nvSpPr>
        <dsp:cNvPr id="0" name=""/>
        <dsp:cNvSpPr/>
      </dsp:nvSpPr>
      <dsp:spPr>
        <a:xfrm>
          <a:off x="3163" y="183139"/>
          <a:ext cx="3084857" cy="7404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kern="1200" dirty="0"/>
            <a:t>Dispositivos de entrada</a:t>
          </a:r>
        </a:p>
      </dsp:txBody>
      <dsp:txXfrm>
        <a:off x="3163" y="183139"/>
        <a:ext cx="3084857" cy="740485"/>
      </dsp:txXfrm>
    </dsp:sp>
    <dsp:sp modelId="{61619803-7FA2-42BE-8BB4-B4BBCAFB085F}">
      <dsp:nvSpPr>
        <dsp:cNvPr id="0" name=""/>
        <dsp:cNvSpPr/>
      </dsp:nvSpPr>
      <dsp:spPr>
        <a:xfrm>
          <a:off x="3163" y="923625"/>
          <a:ext cx="3084857" cy="32596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Dispositivos que permiten el ingreso de datos.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Por ejemplo: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el mouse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teclado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escáner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entre otros.</a:t>
          </a:r>
        </a:p>
      </dsp:txBody>
      <dsp:txXfrm>
        <a:off x="3163" y="923625"/>
        <a:ext cx="3084857" cy="3259687"/>
      </dsp:txXfrm>
    </dsp:sp>
    <dsp:sp modelId="{64F38EC3-76AA-41CE-A3BC-B84D66E65B49}">
      <dsp:nvSpPr>
        <dsp:cNvPr id="0" name=""/>
        <dsp:cNvSpPr/>
      </dsp:nvSpPr>
      <dsp:spPr>
        <a:xfrm>
          <a:off x="3519901" y="183139"/>
          <a:ext cx="3084857" cy="7404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kern="1200" dirty="0"/>
            <a:t>Dispositivos de salida</a:t>
          </a:r>
        </a:p>
      </dsp:txBody>
      <dsp:txXfrm>
        <a:off x="3519901" y="183139"/>
        <a:ext cx="3084857" cy="740485"/>
      </dsp:txXfrm>
    </dsp:sp>
    <dsp:sp modelId="{95B7F295-0C85-47FB-8C88-DD4ACDF10A98}">
      <dsp:nvSpPr>
        <dsp:cNvPr id="0" name=""/>
        <dsp:cNvSpPr/>
      </dsp:nvSpPr>
      <dsp:spPr>
        <a:xfrm>
          <a:off x="3519901" y="923625"/>
          <a:ext cx="3084857" cy="32596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Dispositivos que permiten la salida de la información.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Por ejemplo: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el monitor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impresora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altavoces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entre otros.</a:t>
          </a:r>
        </a:p>
      </dsp:txBody>
      <dsp:txXfrm>
        <a:off x="3519901" y="923625"/>
        <a:ext cx="3084857" cy="3259687"/>
      </dsp:txXfrm>
    </dsp:sp>
    <dsp:sp modelId="{59C42B74-FEA4-4665-A053-B9171D213281}">
      <dsp:nvSpPr>
        <dsp:cNvPr id="0" name=""/>
        <dsp:cNvSpPr/>
      </dsp:nvSpPr>
      <dsp:spPr>
        <a:xfrm>
          <a:off x="7036639" y="183139"/>
          <a:ext cx="3084857" cy="7404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2000" b="1" kern="1200" dirty="0"/>
            <a:t>Dispositivos de almacenamiento </a:t>
          </a:r>
        </a:p>
      </dsp:txBody>
      <dsp:txXfrm>
        <a:off x="7036639" y="183139"/>
        <a:ext cx="3084857" cy="740485"/>
      </dsp:txXfrm>
    </dsp:sp>
    <dsp:sp modelId="{573211EC-214E-4CA8-B795-618468DADCBA}">
      <dsp:nvSpPr>
        <dsp:cNvPr id="0" name=""/>
        <dsp:cNvSpPr/>
      </dsp:nvSpPr>
      <dsp:spPr>
        <a:xfrm>
          <a:off x="7036639" y="923625"/>
          <a:ext cx="3084857" cy="32596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Dispositivos que permiten el almacenamiento masivo de información y que pueden ser extraíbles.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Por ejemplo: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discos duros externos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Pendrive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PE" sz="2000" kern="1200" dirty="0"/>
            <a:t>Unidades de CD o DVD. </a:t>
          </a:r>
        </a:p>
      </dsp:txBody>
      <dsp:txXfrm>
        <a:off x="7036639" y="923625"/>
        <a:ext cx="3084857" cy="3259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A0D60-982B-B487-9C53-E1E7285BC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8593A2-EE91-05E2-F857-F1D777C1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134186-6DE6-1E9C-8331-4696BD23C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ACEE1-C1C7-386B-FF8B-79DBA0E9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86C941-1D22-B0D0-84EB-D462521F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4714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A39A0-017A-1E46-2453-4EB0851CD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7B95CE-284D-1FCA-438A-02C5E5C7E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EB22A6-D79A-ADA9-9A42-B4E813A7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85E5B-52D2-03D2-4801-B4F986DBD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C29D85-7142-94B5-D3C0-EB9E4691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9089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13506A-5A74-D865-39F7-126628568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55F5FF-4183-401D-0CAD-CB6E9835D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A442AD-3FB8-9927-B898-036AA539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AF37A1-83A9-1C10-8D13-5D293B35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777239-C1CB-5C70-4B8D-FAFFD533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62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11892-9585-E63C-03B1-AEEFBF60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F68058-30F1-1325-A08E-470F0C92B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42B2D7-0183-9F4B-698B-80ACB58AD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E50CB8-DB27-8243-75C5-9DEB9053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3B9424-DCC3-06E0-9151-B6D467E5B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6097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BBD81-611F-A315-4385-38101FB5E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3872"/>
            <a:ext cx="10515600" cy="1650255"/>
          </a:xfrm>
          <a:solidFill>
            <a:srgbClr val="0070C0"/>
          </a:solidFill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9A2795-82C1-0A3D-53B8-FD75D11C4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176994-D634-86E5-00BC-96D9688E9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379368-D0A7-4243-B004-1A354834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6623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1D665-2697-3787-E565-F0EEF48B4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F1A36-6928-1251-09FE-7EBE89E6B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A81629-7CEE-541E-6B5B-D46EB0216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2507FD-BC81-2B90-5662-F211677E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7C5234-8527-CF5B-D887-561ADB22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0EF54A-B82F-2645-FAC6-322D4E8C3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9385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11AB9-DF15-A175-8B67-930672E6D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5FB34B8-533E-19A1-1E3C-7135DFA74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AE2C0B-4DF2-515F-BA6A-049584FD3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3F0052-ACDC-EA58-DAB0-C9C8D8190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9EFADDA-97B5-CA4E-5299-40CB0BF8D7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FB3ACA-AE7F-151E-A99F-F40089134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6796DD-14A2-B398-F454-3910E6B94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DE186D1-645E-BF9B-83B5-B770F0F00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163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177235-7983-9986-0D6D-A1F2DB8A4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A4B4FC0-7FA2-09A9-4404-6DCE650E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9A3FF42-C4B2-C7DF-9017-FB7F2D01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4A876D9-DE09-4EF7-70C4-DBD146752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591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9D49B3-A127-3E4E-5E61-7A104B09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5721522-FE04-E0C8-0FF0-8C56D1C85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A63323-A09D-CECE-D4DB-F576A42A4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26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02857-24CB-7D84-AC6F-09045B579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F3ED3-0662-2C7F-CB64-9A34DE88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296A98-71BF-4096-270D-86DC62240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F9DE54-C896-BBFD-F19E-EEA5AD74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46F8C6-74D3-2667-7CF2-AD3171A62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EF529A-8B13-5676-887B-F16EF476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834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D11A8-6B74-E29B-CB19-4A40BF4CA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84D07B-66A6-7437-49B9-324E07093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1A7F15-0DF3-2FA7-4E18-4CF28118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8D1014-7854-BA59-2651-7C8A72F52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9E01A9-0244-22BD-FFF5-982E5855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83906D-322B-72B8-4B2D-82807939F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6221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D14443-6B1F-195C-E365-47F366E4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3E1C0E-1997-D877-DA2E-2032B27DF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240550-CF60-1E51-2186-94F1347A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47BCAF-07E4-29A5-103E-0D9ECD9EB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PE" dirty="0"/>
              <a:t>Derechos reservados - ValentinBook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B1BED-8FF7-A8A5-851A-2E9AB1247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B48DCA8E-39E5-8358-3CE6-07C06D2AF46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758" y="5956758"/>
            <a:ext cx="901242" cy="90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41.jp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34.jp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40.jp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D:\Documentos\Handz%20Valentin\NUEVOS%20PROYECTOS%202021-2023\Digital%20Literacy\images\imagen-ic3_044-2.jpg" TargetMode="External"/><Relationship Id="rId2" Type="http://schemas.openxmlformats.org/officeDocument/2006/relationships/image" Target="file:///D:\Documentos\Handz%20Valentin\NUEVOS%20PROYECTOS%202021-2023\Digital%20Literacy\images\imagen-ic3_044-1.jp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file:///D:\Documentos\Handz%20Valentin\NUEVOS%20PROYECTOS%202021-2023\Digital%20Literacy\images\imagen-ic3_044-3.jpg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45.jp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8B747-5727-ADE8-33B0-82976F85B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6860" y="1122363"/>
            <a:ext cx="5254487" cy="2387600"/>
          </a:xfrm>
        </p:spPr>
        <p:txBody>
          <a:bodyPr>
            <a:normAutofit/>
          </a:bodyPr>
          <a:lstStyle/>
          <a:p>
            <a:pPr algn="l"/>
            <a:r>
              <a:rPr lang="es-PE" dirty="0"/>
              <a:t>Alfabetización Digital </a:t>
            </a:r>
            <a:br>
              <a:rPr lang="es-PE" dirty="0"/>
            </a:br>
            <a:r>
              <a:rPr lang="es-PE" sz="3200" dirty="0"/>
              <a:t>(Nivel 1)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2842C5-115D-2D7E-90A7-5F7872CAE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748" y="4025348"/>
            <a:ext cx="3813313" cy="576470"/>
          </a:xfrm>
        </p:spPr>
        <p:txBody>
          <a:bodyPr/>
          <a:lstStyle/>
          <a:p>
            <a:r>
              <a:rPr lang="es-PE" dirty="0"/>
              <a:t>Nombre del instructor</a:t>
            </a:r>
          </a:p>
        </p:txBody>
      </p:sp>
      <p:pic>
        <p:nvPicPr>
          <p:cNvPr id="5" name="Imagen 4" descr="Empresaria señalando hacia un lado">
            <a:extLst>
              <a:ext uri="{FF2B5EF4-FFF2-40B4-BE49-F238E27FC236}">
                <a16:creationId xmlns:a16="http://schemas.microsoft.com/office/drawing/2014/main" id="{6B2AFF34-B9DB-DFFE-1FE3-504E036BF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9941" y="695739"/>
            <a:ext cx="2600945" cy="532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7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Drivers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17365" cy="4351338"/>
          </a:xfrm>
        </p:spPr>
        <p:txBody>
          <a:bodyPr>
            <a:normAutofit/>
          </a:bodyPr>
          <a:lstStyle/>
          <a:p>
            <a:r>
              <a:rPr lang="es-PE" dirty="0"/>
              <a:t>Un controlador es un firmware que permite la comunicación entre el dispositivo y la CPU.</a:t>
            </a:r>
          </a:p>
          <a:p>
            <a:r>
              <a:rPr lang="es-PE" dirty="0"/>
              <a:t>Este firmware es llamado Sistema Básico de Entrada y Salida o BIOS. </a:t>
            </a:r>
          </a:p>
          <a:p>
            <a:pPr lvl="1"/>
            <a:r>
              <a:rPr lang="es-PE" dirty="0"/>
              <a:t>Comúnmente a estos programas también se les llaman drivers.</a:t>
            </a:r>
          </a:p>
          <a:p>
            <a:r>
              <a:rPr lang="es-PE" dirty="0"/>
              <a:t>Los sistemas operativos ya llegan con varios drivers incorporado.</a:t>
            </a:r>
          </a:p>
        </p:txBody>
      </p:sp>
    </p:spTree>
    <p:extLst>
      <p:ext uri="{BB962C8B-B14F-4D97-AF65-F5344CB8AC3E}">
        <p14:creationId xmlns:p14="http://schemas.microsoft.com/office/powerpoint/2010/main" val="2578829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Revisión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/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Conocer la importancia del hardware</a:t>
            </a:r>
          </a:p>
          <a:p>
            <a:r>
              <a:rPr lang="es-PE" sz="2400" dirty="0"/>
              <a:t>Conocer el ciclo de procesamiento de la información</a:t>
            </a:r>
          </a:p>
          <a:p>
            <a:r>
              <a:rPr lang="es-PE" sz="2400" dirty="0"/>
              <a:t>Conocer los componentes internos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596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1FA90E5-7444-F635-0AD9-D8BFD041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PE" dirty="0"/>
              <a:t>Comprender la importancia del hardware</a:t>
            </a:r>
          </a:p>
        </p:txBody>
      </p:sp>
    </p:spTree>
    <p:extLst>
      <p:ext uri="{BB962C8B-B14F-4D97-AF65-F5344CB8AC3E}">
        <p14:creationId xmlns:p14="http://schemas.microsoft.com/office/powerpoint/2010/main" val="308060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Esquema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Conocer la importancia del hardware</a:t>
            </a:r>
          </a:p>
          <a:p>
            <a:r>
              <a:rPr lang="es-PE" sz="2400" dirty="0"/>
              <a:t>Conocer el ciclo de procesamiento de la información</a:t>
            </a:r>
          </a:p>
          <a:p>
            <a:r>
              <a:rPr lang="es-PE" sz="2400" dirty="0"/>
              <a:t>Conocer los componentes internos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39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importancia del hardware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92617" cy="4351338"/>
          </a:xfrm>
        </p:spPr>
        <p:txBody>
          <a:bodyPr>
            <a:normAutofit/>
          </a:bodyPr>
          <a:lstStyle/>
          <a:p>
            <a:r>
              <a:rPr lang="es-PE" sz="2400" dirty="0"/>
              <a:t>El hardware influye mucho en el rendimiento de una computadora.</a:t>
            </a:r>
          </a:p>
          <a:p>
            <a:r>
              <a:rPr lang="es-PE" sz="2400" dirty="0"/>
              <a:t>En una computadora de escritorio, la unidad del sistema es el gabinete (case) que contiene todos los componentes principales del sistema:</a:t>
            </a:r>
          </a:p>
          <a:p>
            <a:pPr lvl="1"/>
            <a:r>
              <a:rPr lang="es-PE" dirty="0"/>
              <a:t>Procesador, la memoria y la placa de circuitos llamada </a:t>
            </a:r>
            <a:r>
              <a:rPr lang="es-PE" dirty="0" err="1"/>
              <a:t>Motherboard</a:t>
            </a:r>
            <a:r>
              <a:rPr lang="es-PE" dirty="0"/>
              <a:t>.</a:t>
            </a:r>
          </a:p>
        </p:txBody>
      </p:sp>
      <p:pic>
        <p:nvPicPr>
          <p:cNvPr id="6" name="imagen-ic3_041.jpg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9B48F41-8CA0-30E5-7B5C-AE168221C43D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8376478" y="1690688"/>
            <a:ext cx="2019852" cy="336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59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Componentes internos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158948" cy="3034610"/>
          </a:xfrm>
        </p:spPr>
        <p:txBody>
          <a:bodyPr>
            <a:normAutofit/>
          </a:bodyPr>
          <a:lstStyle/>
          <a:p>
            <a:r>
              <a:rPr lang="es-PE" sz="2400" dirty="0" err="1"/>
              <a:t>Motherboard</a:t>
            </a:r>
            <a:endParaRPr lang="es-PE" sz="2400" dirty="0"/>
          </a:p>
          <a:p>
            <a:r>
              <a:rPr lang="es-PE" dirty="0"/>
              <a:t>CPU</a:t>
            </a:r>
          </a:p>
          <a:p>
            <a:r>
              <a:rPr lang="es-PE" sz="2400" dirty="0"/>
              <a:t>RAM</a:t>
            </a:r>
          </a:p>
          <a:p>
            <a:r>
              <a:rPr lang="es-PE" dirty="0"/>
              <a:t>Disco Duro</a:t>
            </a:r>
          </a:p>
          <a:p>
            <a:r>
              <a:rPr lang="es-PE" sz="2400" dirty="0"/>
              <a:t>Adaptador de pantalla</a:t>
            </a:r>
          </a:p>
          <a:p>
            <a:r>
              <a:rPr lang="es-PE" dirty="0"/>
              <a:t>Fuente de alimentación</a:t>
            </a:r>
          </a:p>
          <a:p>
            <a:endParaRPr lang="es-PE" sz="2400" dirty="0"/>
          </a:p>
        </p:txBody>
      </p:sp>
      <p:pic>
        <p:nvPicPr>
          <p:cNvPr id="5" name="imagen-ic3_034.jpg" descr="A close-up of a circuit board&#10;&#10;Description automatically generated with low confidence">
            <a:extLst>
              <a:ext uri="{FF2B5EF4-FFF2-40B4-BE49-F238E27FC236}">
                <a16:creationId xmlns:a16="http://schemas.microsoft.com/office/drawing/2014/main" id="{A086CFF4-E980-6944-BE90-CF25D35962A2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738247" y="1135725"/>
            <a:ext cx="3453213" cy="425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86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03384-5F6B-1F2E-6636-E36DEDD0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Ciclo de procesamiento de la información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53A09D-10DE-3913-6352-7D79EDDDD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15948" cy="3760166"/>
          </a:xfrm>
        </p:spPr>
        <p:txBody>
          <a:bodyPr>
            <a:normAutofit fontScale="85000" lnSpcReduction="20000"/>
          </a:bodyPr>
          <a:lstStyle/>
          <a:p>
            <a:r>
              <a:rPr lang="es-PE" b="1" dirty="0"/>
              <a:t>Etapa 1: Entrada. </a:t>
            </a:r>
          </a:p>
          <a:p>
            <a:pPr lvl="1"/>
            <a:r>
              <a:rPr lang="es-PE" dirty="0"/>
              <a:t>Esto se refiere al ingreso de datos a través de algún hardware o dispositivo de entrada. </a:t>
            </a:r>
          </a:p>
          <a:p>
            <a:r>
              <a:rPr lang="es-PE" b="1" dirty="0"/>
              <a:t>Etapa 2: Procesamiento. </a:t>
            </a:r>
          </a:p>
          <a:p>
            <a:pPr lvl="1"/>
            <a:r>
              <a:rPr lang="es-PE" dirty="0"/>
              <a:t>Esto se refiere a que el sistema operativo les dice a los dispositivos de procesamiento que hagan lo que usted solicitó. </a:t>
            </a:r>
          </a:p>
          <a:p>
            <a:r>
              <a:rPr lang="es-PE" b="1" dirty="0"/>
              <a:t>Etapa 3: Salida.</a:t>
            </a:r>
          </a:p>
          <a:p>
            <a:pPr lvl="1"/>
            <a:r>
              <a:rPr lang="es-PE" dirty="0"/>
              <a:t>Esto se refiere a los resultados que son mostrados por los dispositivos de salida producto del procesamiento de los datos. </a:t>
            </a:r>
          </a:p>
          <a:p>
            <a:r>
              <a:rPr lang="es-PE" b="1" dirty="0"/>
              <a:t>Etapa 4: Almacenamiento. </a:t>
            </a:r>
          </a:p>
          <a:p>
            <a:pPr lvl="1"/>
            <a:r>
              <a:rPr lang="es-PE" dirty="0"/>
              <a:t>El almacenamiento se refiere a guardar una copia permanente de su trabajo para que pueda regresar a él más tarde.</a:t>
            </a:r>
          </a:p>
        </p:txBody>
      </p:sp>
      <p:pic>
        <p:nvPicPr>
          <p:cNvPr id="7" name="imagen-ic3_040.jpg" descr="Diagram&#10;&#10;Description automatically generated">
            <a:extLst>
              <a:ext uri="{FF2B5EF4-FFF2-40B4-BE49-F238E27FC236}">
                <a16:creationId xmlns:a16="http://schemas.microsoft.com/office/drawing/2014/main" id="{B8D31AB6-33E8-0FA8-95C7-652CE14AE4CC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5965134" y="2732321"/>
            <a:ext cx="5730065" cy="251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872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F9A62C-8582-3501-2CB6-308EBC426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Conexión de periféricos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46662A4A-058F-0ACC-5A08-8764F9FFA2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3670949"/>
              </p:ext>
            </p:extLst>
          </p:nvPr>
        </p:nvGraphicFramePr>
        <p:xfrm>
          <a:off x="838199" y="1825624"/>
          <a:ext cx="10124661" cy="43664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6332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15701-1DDB-9122-08A0-39B88E324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Conexión de periféricos (cableado)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49845B-A89F-6E6E-40B1-2F0117ED3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57730" cy="4351338"/>
          </a:xfrm>
        </p:spPr>
        <p:txBody>
          <a:bodyPr>
            <a:normAutofit/>
          </a:bodyPr>
          <a:lstStyle/>
          <a:p>
            <a:r>
              <a:rPr lang="es-PE" dirty="0"/>
              <a:t>USB</a:t>
            </a:r>
          </a:p>
          <a:p>
            <a:r>
              <a:rPr lang="es-PE" dirty="0"/>
              <a:t>VGA</a:t>
            </a:r>
          </a:p>
          <a:p>
            <a:r>
              <a:rPr lang="es-PE" dirty="0"/>
              <a:t>HDMI</a:t>
            </a:r>
          </a:p>
          <a:p>
            <a:r>
              <a:rPr lang="es-PE" dirty="0"/>
              <a:t>PS/2</a:t>
            </a:r>
          </a:p>
          <a:p>
            <a:r>
              <a:rPr lang="es-PE" dirty="0"/>
              <a:t>LAN</a:t>
            </a:r>
          </a:p>
          <a:p>
            <a:r>
              <a:rPr lang="es-PE" dirty="0"/>
              <a:t>Audio y micrófono</a:t>
            </a:r>
          </a:p>
        </p:txBody>
      </p:sp>
      <p:pic>
        <p:nvPicPr>
          <p:cNvPr id="6" name="imagen-ic3_044-1.jpg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E9AF23F6-664A-C764-1CF5-4F3F1E4EED2E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761669" y="3584955"/>
            <a:ext cx="1800365" cy="1169608"/>
          </a:xfrm>
          <a:prstGeom prst="rect">
            <a:avLst/>
          </a:prstGeom>
        </p:spPr>
      </p:pic>
      <p:pic>
        <p:nvPicPr>
          <p:cNvPr id="7" name="imagen-ic3_044-2.jpg" descr="A pair of headphones&#10;&#10;Description automatically generated with medium confidence">
            <a:extLst>
              <a:ext uri="{FF2B5EF4-FFF2-40B4-BE49-F238E27FC236}">
                <a16:creationId xmlns:a16="http://schemas.microsoft.com/office/drawing/2014/main" id="{B2DF8122-BBD8-7F9F-8458-DDC909DD5799}"/>
              </a:ext>
            </a:extLst>
          </p:cNvPr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6562034" y="1825625"/>
            <a:ext cx="2194300" cy="1307437"/>
          </a:xfrm>
          <a:prstGeom prst="rect">
            <a:avLst/>
          </a:prstGeom>
        </p:spPr>
      </p:pic>
      <p:pic>
        <p:nvPicPr>
          <p:cNvPr id="8" name="imagen-ic3_044-3.jpg" descr="A picture containing text&#10;&#10;Description automatically generated">
            <a:extLst>
              <a:ext uri="{FF2B5EF4-FFF2-40B4-BE49-F238E27FC236}">
                <a16:creationId xmlns:a16="http://schemas.microsoft.com/office/drawing/2014/main" id="{0509BD0D-1CE6-B905-600B-3246F8777923}"/>
              </a:ext>
            </a:extLst>
          </p:cNvPr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9265212" y="3657368"/>
            <a:ext cx="1994899" cy="109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10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Conexión de periféricos (inalámbrico)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17365" cy="4351338"/>
          </a:xfrm>
        </p:spPr>
        <p:txBody>
          <a:bodyPr/>
          <a:lstStyle/>
          <a:p>
            <a:r>
              <a:rPr lang="es-PE" dirty="0"/>
              <a:t>Bluetooth</a:t>
            </a:r>
          </a:p>
          <a:p>
            <a:r>
              <a:rPr lang="es-PE" dirty="0"/>
              <a:t>Infrarrojos</a:t>
            </a:r>
          </a:p>
          <a:p>
            <a:r>
              <a:rPr lang="es-PE" dirty="0"/>
              <a:t>NFC (</a:t>
            </a:r>
            <a:r>
              <a:rPr lang="es-PE" dirty="0" err="1"/>
              <a:t>Near</a:t>
            </a:r>
            <a:r>
              <a:rPr lang="es-PE" dirty="0"/>
              <a:t> Field </a:t>
            </a:r>
            <a:r>
              <a:rPr lang="es-PE" dirty="0" err="1"/>
              <a:t>Communication</a:t>
            </a:r>
            <a:r>
              <a:rPr lang="es-PE" dirty="0"/>
              <a:t>)</a:t>
            </a:r>
          </a:p>
          <a:p>
            <a:endParaRPr lang="es-PE" dirty="0"/>
          </a:p>
        </p:txBody>
      </p:sp>
      <p:pic>
        <p:nvPicPr>
          <p:cNvPr id="4" name="imagen-ic3_045.jpg" descr="A picture containing text, electronics, hand, cellphone&#10;&#10;Description automatically generated">
            <a:extLst>
              <a:ext uri="{FF2B5EF4-FFF2-40B4-BE49-F238E27FC236}">
                <a16:creationId xmlns:a16="http://schemas.microsoft.com/office/drawing/2014/main" id="{3D16212F-48CE-C025-E6ED-091035EE6F28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255565" y="2006724"/>
            <a:ext cx="3370386" cy="2376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8146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391</Words>
  <Application>Microsoft Office PowerPoint</Application>
  <PresentationFormat>Panorámica</PresentationFormat>
  <Paragraphs>70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Segoe UI</vt:lpstr>
      <vt:lpstr>Segoe UI Light</vt:lpstr>
      <vt:lpstr>Tema de Office</vt:lpstr>
      <vt:lpstr>Alfabetización Digital  (Nivel 1)</vt:lpstr>
      <vt:lpstr>Comprender la importancia del hardware</vt:lpstr>
      <vt:lpstr>Esquema del módulo</vt:lpstr>
      <vt:lpstr>La importancia del hardware</vt:lpstr>
      <vt:lpstr>Componentes internos</vt:lpstr>
      <vt:lpstr>Ciclo de procesamiento de la información</vt:lpstr>
      <vt:lpstr>Conexión de periféricos</vt:lpstr>
      <vt:lpstr>Conexión de periféricos (cableado)</vt:lpstr>
      <vt:lpstr>Conexión de periféricos (inalámbrico)</vt:lpstr>
      <vt:lpstr>Drivers</vt:lpstr>
      <vt:lpstr>Revisión del módulo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Alfabetización Digital  (Nivel 1)</dc:title>
  <dc:creator>Handz Johan Valentin Huiza</dc:creator>
  <cp:lastModifiedBy>Handz Johan Valentin Huiza</cp:lastModifiedBy>
  <cp:revision>3</cp:revision>
  <dcterms:created xsi:type="dcterms:W3CDTF">2022-07-31T02:53:44Z</dcterms:created>
  <dcterms:modified xsi:type="dcterms:W3CDTF">2022-07-31T21:50:57Z</dcterms:modified>
</cp:coreProperties>
</file>

<file path=docProps/thumbnail.jpeg>
</file>